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ristotelica Pro Bold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Poppins Bold Italics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2" autoAdjust="0"/>
  </p:normalViewPr>
  <p:slideViewPr>
    <p:cSldViewPr>
      <p:cViewPr>
        <p:scale>
          <a:sx n="50" d="100"/>
          <a:sy n="50" d="100"/>
        </p:scale>
        <p:origin x="516" y="3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53083" y="1351048"/>
            <a:ext cx="981834" cy="961590"/>
          </a:xfrm>
          <a:custGeom>
            <a:avLst/>
            <a:gdLst/>
            <a:ahLst/>
            <a:cxnLst/>
            <a:rect l="l" t="t" r="r" b="b"/>
            <a:pathLst>
              <a:path w="981834" h="961590">
                <a:moveTo>
                  <a:pt x="0" y="0"/>
                </a:moveTo>
                <a:lnTo>
                  <a:pt x="981834" y="0"/>
                </a:lnTo>
                <a:lnTo>
                  <a:pt x="981834" y="961590"/>
                </a:lnTo>
                <a:lnTo>
                  <a:pt x="0" y="96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86976" y="212492"/>
            <a:ext cx="6514047" cy="8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500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KỸ THUẬT VÀ CÔNG NGHỆ</a:t>
            </a:r>
          </a:p>
          <a:p>
            <a:pPr algn="ctr">
              <a:lnSpc>
                <a:spcPts val="3359"/>
              </a:lnSpc>
            </a:pPr>
            <a:r>
              <a:rPr lang="en-US" sz="2500" b="1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 MÔN CÔNG NGHỆ THÔNG TIN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08054" y="2422176"/>
            <a:ext cx="7271891" cy="88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 TẬP ĐỒ ÁN CƠ SỞ NGÀNH</a:t>
            </a:r>
          </a:p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 KỲ I, NĂM HỌC 2023-2024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129" y="3500833"/>
            <a:ext cx="17297742" cy="21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 CỨU TEACHABLE MACHINE ĐỂ TẠO ỨNG DỤNG/VIDEO DEMO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QUẢNG BÁ TUYỂN SINH NGÀNH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TRÍ TUỆ NHÂN TẠO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0074" y="6046373"/>
            <a:ext cx="3917962" cy="132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4049"/>
              </a:lnSpc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Trầm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Hoàng Nam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79946" y="6121650"/>
            <a:ext cx="3267980" cy="250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Lê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endParaRPr lang="en-US" sz="2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MSSV: 110121137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DA21TTC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5906" y="9486900"/>
            <a:ext cx="4656186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Trà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Vinh,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tháng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1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23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9578282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Pose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2E403-0388-68D8-5E40-B497646C5EAE}"/>
              </a:ext>
            </a:extLst>
          </p:cNvPr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Pose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38" y="1580696"/>
            <a:ext cx="15085124" cy="8098274"/>
          </a:xfrm>
          <a:custGeom>
            <a:avLst/>
            <a:gdLst/>
            <a:ahLst/>
            <a:cxnLst/>
            <a:rect l="l" t="t" r="r" b="b"/>
            <a:pathLst>
              <a:path w="15085124" h="8098274">
                <a:moveTo>
                  <a:pt x="0" y="0"/>
                </a:moveTo>
                <a:lnTo>
                  <a:pt x="15085124" y="0"/>
                </a:lnTo>
                <a:lnTo>
                  <a:pt x="15085124" y="8098274"/>
                </a:lnTo>
                <a:lnTo>
                  <a:pt x="0" y="809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" t="-789" r="-802" b="-5038"/>
            </a:stretch>
          </a:blipFill>
          <a:ln w="28575">
            <a:solidFill>
              <a:schemeClr val="tx1"/>
            </a:solidFill>
          </a:ln>
        </p:spPr>
      </p:sp>
      <p:sp>
        <p:nvSpPr>
          <p:cNvPr id="3" name="TextBox 3"/>
          <p:cNvSpPr txBox="1"/>
          <p:nvPr/>
        </p:nvSpPr>
        <p:spPr>
          <a:xfrm>
            <a:off x="3595541" y="330333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Export Model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7FC8390-CC8B-4B50-61B8-757A30A86CC0}"/>
              </a:ext>
            </a:extLst>
          </p:cNvPr>
          <p:cNvSpPr txBox="1"/>
          <p:nvPr/>
        </p:nvSpPr>
        <p:spPr>
          <a:xfrm>
            <a:off x="6880860" y="263876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Export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404" y="1028700"/>
            <a:ext cx="2566841" cy="3619904"/>
          </a:xfrm>
          <a:custGeom>
            <a:avLst/>
            <a:gdLst/>
            <a:ahLst/>
            <a:cxnLst/>
            <a:rect l="l" t="t" r="r" b="b"/>
            <a:pathLst>
              <a:path w="2566841" h="3619904">
                <a:moveTo>
                  <a:pt x="0" y="0"/>
                </a:moveTo>
                <a:lnTo>
                  <a:pt x="2566841" y="0"/>
                </a:lnTo>
                <a:lnTo>
                  <a:pt x="2566841" y="3619904"/>
                </a:lnTo>
                <a:lnTo>
                  <a:pt x="0" y="36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3971" y="3727050"/>
            <a:ext cx="3147666" cy="2832899"/>
          </a:xfrm>
          <a:custGeom>
            <a:avLst/>
            <a:gdLst/>
            <a:ahLst/>
            <a:cxnLst/>
            <a:rect l="l" t="t" r="r" b="b"/>
            <a:pathLst>
              <a:path w="3147666" h="2832899">
                <a:moveTo>
                  <a:pt x="0" y="0"/>
                </a:moveTo>
                <a:lnTo>
                  <a:pt x="3147666" y="0"/>
                </a:lnTo>
                <a:lnTo>
                  <a:pt x="3147666" y="2832900"/>
                </a:lnTo>
                <a:lnTo>
                  <a:pt x="0" y="283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10551" y="4159828"/>
            <a:ext cx="4348749" cy="1967345"/>
          </a:xfrm>
          <a:custGeom>
            <a:avLst/>
            <a:gdLst/>
            <a:ahLst/>
            <a:cxnLst/>
            <a:rect l="l" t="t" r="r" b="b"/>
            <a:pathLst>
              <a:path w="4348749" h="1967345">
                <a:moveTo>
                  <a:pt x="0" y="0"/>
                </a:moveTo>
                <a:lnTo>
                  <a:pt x="4348749" y="0"/>
                </a:lnTo>
                <a:lnTo>
                  <a:pt x="4348749" y="1967344"/>
                </a:lnTo>
                <a:lnTo>
                  <a:pt x="0" y="1967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123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62645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8466" y="5197448"/>
            <a:ext cx="4116717" cy="4116717"/>
          </a:xfrm>
          <a:custGeom>
            <a:avLst/>
            <a:gdLst/>
            <a:ahLst/>
            <a:cxnLst/>
            <a:rect l="l" t="t" r="r" b="b"/>
            <a:pathLst>
              <a:path w="4116717" h="4116717">
                <a:moveTo>
                  <a:pt x="0" y="0"/>
                </a:moveTo>
                <a:lnTo>
                  <a:pt x="4116717" y="0"/>
                </a:lnTo>
                <a:lnTo>
                  <a:pt x="4116717" y="4116717"/>
                </a:lnTo>
                <a:lnTo>
                  <a:pt x="0" y="41167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5541" y="191135"/>
            <a:ext cx="1109691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22" y="417315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635406" y="2744947"/>
            <a:ext cx="7017188" cy="6513353"/>
          </a:xfrm>
          <a:custGeom>
            <a:avLst/>
            <a:gdLst/>
            <a:ahLst/>
            <a:cxnLst/>
            <a:rect l="l" t="t" r="r" b="b"/>
            <a:pathLst>
              <a:path w="7017188" h="6513353">
                <a:moveTo>
                  <a:pt x="0" y="0"/>
                </a:moveTo>
                <a:lnTo>
                  <a:pt x="7017188" y="0"/>
                </a:lnTo>
                <a:lnTo>
                  <a:pt x="7017188" y="6513353"/>
                </a:lnTo>
                <a:lnTo>
                  <a:pt x="0" y="651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0136" y="875416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836" y="641832"/>
            <a:ext cx="8927364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quả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đạt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1317" y="1440349"/>
            <a:ext cx="13905366" cy="7817951"/>
          </a:xfrm>
          <a:custGeom>
            <a:avLst/>
            <a:gdLst/>
            <a:ahLst/>
            <a:cxnLst/>
            <a:rect l="l" t="t" r="r" b="b"/>
            <a:pathLst>
              <a:path w="13905366" h="7817951">
                <a:moveTo>
                  <a:pt x="0" y="0"/>
                </a:moveTo>
                <a:lnTo>
                  <a:pt x="13905366" y="0"/>
                </a:lnTo>
                <a:lnTo>
                  <a:pt x="13905366" y="7817951"/>
                </a:lnTo>
                <a:lnTo>
                  <a:pt x="0" y="781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1800225" y="312089"/>
            <a:ext cx="35337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1200" y="196430"/>
            <a:ext cx="67341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nhandanghinhanh.html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20284" y="1472921"/>
            <a:ext cx="13847432" cy="7785379"/>
          </a:xfrm>
          <a:custGeom>
            <a:avLst/>
            <a:gdLst/>
            <a:ahLst/>
            <a:cxnLst/>
            <a:rect l="l" t="t" r="r" b="b"/>
            <a:pathLst>
              <a:path w="13847432" h="7785379">
                <a:moveTo>
                  <a:pt x="0" y="0"/>
                </a:moveTo>
                <a:lnTo>
                  <a:pt x="13847432" y="0"/>
                </a:lnTo>
                <a:lnTo>
                  <a:pt x="13847432" y="7785379"/>
                </a:lnTo>
                <a:lnTo>
                  <a:pt x="0" y="778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8510" y="263221"/>
            <a:ext cx="7963838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nhandangamthanh.html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43733" y="1499289"/>
            <a:ext cx="13800533" cy="7759011"/>
          </a:xfrm>
          <a:custGeom>
            <a:avLst/>
            <a:gdLst/>
            <a:ahLst/>
            <a:cxnLst/>
            <a:rect l="l" t="t" r="r" b="b"/>
            <a:pathLst>
              <a:path w="13800533" h="7759011">
                <a:moveTo>
                  <a:pt x="0" y="0"/>
                </a:moveTo>
                <a:lnTo>
                  <a:pt x="13800534" y="0"/>
                </a:lnTo>
                <a:lnTo>
                  <a:pt x="13800534" y="7759011"/>
                </a:lnTo>
                <a:lnTo>
                  <a:pt x="0" y="7759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14463" y="263221"/>
            <a:ext cx="8435947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nhandangdangnguoi.html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70801" y="1529725"/>
            <a:ext cx="13746398" cy="7728575"/>
          </a:xfrm>
          <a:custGeom>
            <a:avLst/>
            <a:gdLst/>
            <a:ahLst/>
            <a:cxnLst/>
            <a:rect l="l" t="t" r="r" b="b"/>
            <a:pathLst>
              <a:path w="13746398" h="7728575">
                <a:moveTo>
                  <a:pt x="0" y="0"/>
                </a:moveTo>
                <a:lnTo>
                  <a:pt x="13746398" y="0"/>
                </a:lnTo>
                <a:lnTo>
                  <a:pt x="13746398" y="7728575"/>
                </a:lnTo>
                <a:lnTo>
                  <a:pt x="0" y="77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095" y="394080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596405" y="2789307"/>
            <a:ext cx="8199992" cy="6468993"/>
          </a:xfrm>
          <a:custGeom>
            <a:avLst/>
            <a:gdLst/>
            <a:ahLst/>
            <a:cxnLst/>
            <a:rect l="l" t="t" r="r" b="b"/>
            <a:pathLst>
              <a:path w="8199992" h="6468993">
                <a:moveTo>
                  <a:pt x="0" y="0"/>
                </a:moveTo>
                <a:lnTo>
                  <a:pt x="8199993" y="0"/>
                </a:lnTo>
                <a:lnTo>
                  <a:pt x="8199993" y="6468993"/>
                </a:lnTo>
                <a:lnTo>
                  <a:pt x="0" y="646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009" y="852181"/>
            <a:ext cx="1165054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0058" y="618597"/>
            <a:ext cx="14482542" cy="1145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luận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hướng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endParaRPr lang="en-US" sz="70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2661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Kết</a:t>
              </a:r>
              <a:r>
                <a:rPr lang="en-US" sz="50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luận</a:t>
              </a:r>
              <a:endParaRPr lang="en-US" sz="50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11620"/>
            <a:ext cx="16230600" cy="6456205"/>
            <a:chOff x="0" y="0"/>
            <a:chExt cx="2817162" cy="1120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162" cy="1120610"/>
            </a:xfrm>
            <a:custGeom>
              <a:avLst/>
              <a:gdLst/>
              <a:ahLst/>
              <a:cxnLst/>
              <a:rect l="l" t="t" r="r" b="b"/>
              <a:pathLst>
                <a:path w="2817162" h="1120610">
                  <a:moveTo>
                    <a:pt x="273774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1192"/>
                  </a:lnTo>
                  <a:cubicBezTo>
                    <a:pt x="43699" y="1041192"/>
                    <a:pt x="79418" y="1076531"/>
                    <a:pt x="79418" y="1120610"/>
                  </a:cubicBezTo>
                  <a:lnTo>
                    <a:pt x="2737743" y="1120610"/>
                  </a:lnTo>
                  <a:cubicBezTo>
                    <a:pt x="2737743" y="1076911"/>
                    <a:pt x="2773082" y="1041192"/>
                    <a:pt x="2817162" y="1041192"/>
                  </a:cubicBezTo>
                  <a:lnTo>
                    <a:pt x="2817162" y="79418"/>
                  </a:lnTo>
                  <a:cubicBezTo>
                    <a:pt x="2773462" y="79418"/>
                    <a:pt x="2737743" y="44079"/>
                    <a:pt x="2737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38100" y="-47625"/>
              <a:ext cx="2740962" cy="1130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28700" y="6030198"/>
            <a:ext cx="16230600" cy="952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035895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317608" y="3488136"/>
            <a:ext cx="557150" cy="523383"/>
          </a:xfrm>
          <a:custGeom>
            <a:avLst/>
            <a:gdLst/>
            <a:ahLst/>
            <a:cxnLst/>
            <a:rect l="l" t="t" r="r" b="b"/>
            <a:pathLst>
              <a:path w="557150" h="523383">
                <a:moveTo>
                  <a:pt x="0" y="0"/>
                </a:moveTo>
                <a:lnTo>
                  <a:pt x="557150" y="0"/>
                </a:lnTo>
                <a:lnTo>
                  <a:pt x="557150" y="523383"/>
                </a:lnTo>
                <a:lnTo>
                  <a:pt x="0" y="523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41737" y="4869185"/>
            <a:ext cx="584026" cy="548630"/>
          </a:xfrm>
          <a:custGeom>
            <a:avLst/>
            <a:gdLst/>
            <a:ahLst/>
            <a:cxnLst/>
            <a:rect l="l" t="t" r="r" b="b"/>
            <a:pathLst>
              <a:path w="584026" h="548630">
                <a:moveTo>
                  <a:pt x="0" y="0"/>
                </a:moveTo>
                <a:lnTo>
                  <a:pt x="584025" y="0"/>
                </a:lnTo>
                <a:lnTo>
                  <a:pt x="584025" y="548630"/>
                </a:lnTo>
                <a:lnTo>
                  <a:pt x="0" y="54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23568" y="6474010"/>
            <a:ext cx="556487" cy="573877"/>
          </a:xfrm>
          <a:custGeom>
            <a:avLst/>
            <a:gdLst/>
            <a:ahLst/>
            <a:cxnLst/>
            <a:rect l="l" t="t" r="r" b="b"/>
            <a:pathLst>
              <a:path w="556487" h="573877">
                <a:moveTo>
                  <a:pt x="0" y="0"/>
                </a:moveTo>
                <a:lnTo>
                  <a:pt x="556487" y="0"/>
                </a:lnTo>
                <a:lnTo>
                  <a:pt x="556487" y="573877"/>
                </a:lnTo>
                <a:lnTo>
                  <a:pt x="0" y="57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094264" y="3078747"/>
            <a:ext cx="9531194" cy="1342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3"/>
              </a:lnSpc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Xây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dựng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trang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thể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ảnh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âm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người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từ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Teachable Machine.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06140" y="4602586"/>
            <a:ext cx="9532288" cy="127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Đáp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yêu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cầu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đề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ra.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Trang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khả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năng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chính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89%,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dễ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sử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1592" y="4105053"/>
            <a:ext cx="3766945" cy="631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Đã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1784" y="7228165"/>
            <a:ext cx="4316439" cy="631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93170" y="6535023"/>
            <a:ext cx="9532288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27" y="2097190"/>
            <a:ext cx="1521430" cy="152143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11227" y="7784679"/>
            <a:ext cx="1521430" cy="152143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11227" y="3981105"/>
            <a:ext cx="1521430" cy="152143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11227" y="5840659"/>
            <a:ext cx="1521430" cy="152143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653930" y="522963"/>
            <a:ext cx="5462642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 DUNG CHÍNH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1557" y="2401657"/>
            <a:ext cx="4773017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30" y="4317971"/>
            <a:ext cx="6019770" cy="73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31557" y="6219758"/>
            <a:ext cx="5230429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89415" y="2423565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9415" y="6179687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9415" y="430748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9415" y="8111054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1557" y="8121544"/>
            <a:ext cx="796369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258" y="381065"/>
            <a:ext cx="6128546" cy="1945750"/>
            <a:chOff x="517588" y="111937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517588" y="111937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21447486">
              <a:off x="536992" y="283456"/>
              <a:ext cx="8112874" cy="1070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Hướng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phát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triển</a:t>
              </a:r>
              <a:endParaRPr lang="en-US" sz="49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271892" y="2914314"/>
            <a:ext cx="2408601" cy="2508960"/>
          </a:xfrm>
          <a:custGeom>
            <a:avLst/>
            <a:gdLst/>
            <a:ahLst/>
            <a:cxnLst/>
            <a:rect l="l" t="t" r="r" b="b"/>
            <a:pathLst>
              <a:path w="2408601" h="2508960">
                <a:moveTo>
                  <a:pt x="0" y="0"/>
                </a:moveTo>
                <a:lnTo>
                  <a:pt x="2408601" y="0"/>
                </a:lnTo>
                <a:lnTo>
                  <a:pt x="2408601" y="2508960"/>
                </a:lnTo>
                <a:lnTo>
                  <a:pt x="0" y="250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3531" y="6907448"/>
            <a:ext cx="2126963" cy="2192745"/>
          </a:xfrm>
          <a:custGeom>
            <a:avLst/>
            <a:gdLst/>
            <a:ahLst/>
            <a:cxnLst/>
            <a:rect l="l" t="t" r="r" b="b"/>
            <a:pathLst>
              <a:path w="2126963" h="2192745">
                <a:moveTo>
                  <a:pt x="0" y="0"/>
                </a:moveTo>
                <a:lnTo>
                  <a:pt x="2126962" y="0"/>
                </a:lnTo>
                <a:lnTo>
                  <a:pt x="2126962" y="2192745"/>
                </a:lnTo>
                <a:lnTo>
                  <a:pt x="0" y="2192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46933" y="2838114"/>
            <a:ext cx="8569175" cy="278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để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cấp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trải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nghiệm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nền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tảng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6933" y="7275265"/>
            <a:ext cx="8569175" cy="13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Cập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lại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11146488" y="-905618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1733" y="1284497"/>
            <a:ext cx="8625165" cy="386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83"/>
              </a:lnSpc>
              <a:spcBef>
                <a:spcPct val="0"/>
              </a:spcBef>
            </a:pPr>
            <a:r>
              <a:rPr lang="en-US" sz="7451" dirty="0">
                <a:solidFill>
                  <a:srgbClr val="2F6EA9"/>
                </a:solidFill>
                <a:latin typeface="Aileron Bold"/>
              </a:rPr>
              <a:t>THANK'S FOR WATCHING AND LISTENING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1733" y="5289858"/>
            <a:ext cx="5220067" cy="1499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2"/>
              </a:lnSpc>
              <a:spcBef>
                <a:spcPct val="0"/>
              </a:spcBef>
            </a:pPr>
            <a:r>
              <a:rPr lang="en-US" sz="2144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"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Khám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sáng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tạo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thế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qua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nghệ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-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bạn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lực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lượng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biến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hãy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tiếp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tục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đồng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hành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sứ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mệnh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mình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!"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1684" y="2484861"/>
            <a:ext cx="6887616" cy="6200905"/>
          </a:xfrm>
          <a:custGeom>
            <a:avLst/>
            <a:gdLst/>
            <a:ahLst/>
            <a:cxnLst/>
            <a:rect l="l" t="t" r="r" b="b"/>
            <a:pathLst>
              <a:path w="6887616" h="6200905">
                <a:moveTo>
                  <a:pt x="0" y="0"/>
                </a:moveTo>
                <a:lnTo>
                  <a:pt x="6887616" y="0"/>
                </a:lnTo>
                <a:lnTo>
                  <a:pt x="6887616" y="6200904"/>
                </a:lnTo>
                <a:lnTo>
                  <a:pt x="0" y="620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29998"/>
            <a:ext cx="6135333" cy="1947905"/>
          </a:xfrm>
          <a:custGeom>
            <a:avLst/>
            <a:gdLst/>
            <a:ahLst/>
            <a:cxnLst/>
            <a:rect l="l" t="t" r="r" b="b"/>
            <a:pathLst>
              <a:path w="6135333" h="1947905">
                <a:moveTo>
                  <a:pt x="0" y="0"/>
                </a:moveTo>
                <a:lnTo>
                  <a:pt x="6135333" y="0"/>
                </a:lnTo>
                <a:lnTo>
                  <a:pt x="6135333" y="1947904"/>
                </a:lnTo>
                <a:lnTo>
                  <a:pt x="0" y="1947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4195" y="470567"/>
            <a:ext cx="9717489" cy="1784882"/>
            <a:chOff x="0" y="0"/>
            <a:chExt cx="12956652" cy="23798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379843" cy="23798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002846" y="343806"/>
              <a:ext cx="9953806" cy="155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45"/>
                </a:lnSpc>
              </a:pP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Tổng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quan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9508" y="439203"/>
              <a:ext cx="1920825" cy="1368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9"/>
                </a:lnSpc>
              </a:pPr>
              <a:r>
                <a:rPr lang="en-US" sz="5935" dirty="0">
                  <a:solidFill>
                    <a:srgbClr val="FFFFFF"/>
                  </a:solidFill>
                  <a:latin typeface="Poppins Bold"/>
                </a:rPr>
                <a:t>01.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-174873">
            <a:off x="1431406" y="3128564"/>
            <a:ext cx="5319809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do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chọn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899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211277"/>
            <a:ext cx="6128546" cy="1945750"/>
            <a:chOff x="0" y="0"/>
            <a:chExt cx="8171394" cy="2594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21447486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492557"/>
            <a:ext cx="6204746" cy="1969942"/>
            <a:chOff x="0" y="0"/>
            <a:chExt cx="8272994" cy="26265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3"/>
            <a:ext cx="6135333" cy="1947905"/>
            <a:chOff x="0" y="0"/>
            <a:chExt cx="8180445" cy="259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80445" cy="2597206"/>
            </a:xfrm>
            <a:custGeom>
              <a:avLst/>
              <a:gdLst/>
              <a:ahLst/>
              <a:cxnLst/>
              <a:rect l="l" t="t" r="r" b="b"/>
              <a:pathLst>
                <a:path w="8180445" h="2597206">
                  <a:moveTo>
                    <a:pt x="0" y="0"/>
                  </a:moveTo>
                  <a:lnTo>
                    <a:pt x="8180445" y="0"/>
                  </a:lnTo>
                  <a:lnTo>
                    <a:pt x="8180445" y="2597206"/>
                  </a:lnTo>
                  <a:lnTo>
                    <a:pt x="0" y="259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74873">
              <a:off x="537495" y="296495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Lý do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chọn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706" y="3235350"/>
            <a:ext cx="16414588" cy="6380112"/>
            <a:chOff x="0" y="199000"/>
            <a:chExt cx="21886117" cy="850681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199000"/>
              <a:ext cx="2028573" cy="2028573"/>
              <a:chOff x="0" y="622925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622925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644464" y="47936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245084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Machine </a:t>
              </a: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Learing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(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33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06219"/>
              <a:ext cx="8933661" cy="5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lĩnh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vực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trong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trí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nhân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(AI)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nghiên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cứu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các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thuật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Bao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gồm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cả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áp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chúng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hóa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từ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dữ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liệu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>
                <a:lnSpc>
                  <a:spcPts val="4599"/>
                </a:lnSpc>
              </a:pPr>
              <a:endParaRPr lang="en-US" sz="2299" dirty="0">
                <a:solidFill>
                  <a:srgbClr val="000000"/>
                </a:solidFill>
                <a:latin typeface="Aileron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952456" y="259580"/>
              <a:ext cx="2028573" cy="202857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13596920" y="73894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952456" y="245642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Teachable Machine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952456" y="3337811"/>
              <a:ext cx="8658603" cy="3825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huấn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luyện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được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Google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với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đích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giúp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những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người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nhiều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kiến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thức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sâu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về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cũng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như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Machine Learning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vẫn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hoàn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hảo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11352" y="1584788"/>
              <a:ext cx="3276619" cy="672620"/>
            </a:xfrm>
            <a:custGeom>
              <a:avLst/>
              <a:gdLst/>
              <a:ahLst/>
              <a:cxnLst/>
              <a:rect l="l" t="t" r="r" b="b"/>
              <a:pathLst>
                <a:path w="3276619" h="672620">
                  <a:moveTo>
                    <a:pt x="0" y="0"/>
                  </a:moveTo>
                  <a:lnTo>
                    <a:pt x="3276619" y="0"/>
                  </a:lnTo>
                  <a:lnTo>
                    <a:pt x="3276619" y="672620"/>
                  </a:lnTo>
                  <a:lnTo>
                    <a:pt x="0" y="672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5714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865115" y="2852021"/>
            <a:ext cx="1147220" cy="1524084"/>
          </a:xfrm>
          <a:custGeom>
            <a:avLst/>
            <a:gdLst/>
            <a:ahLst/>
            <a:cxnLst/>
            <a:rect l="l" t="t" r="r" b="b"/>
            <a:pathLst>
              <a:path w="1147220" h="1524084">
                <a:moveTo>
                  <a:pt x="0" y="0"/>
                </a:moveTo>
                <a:lnTo>
                  <a:pt x="1147220" y="0"/>
                </a:lnTo>
                <a:lnTo>
                  <a:pt x="1147220" y="1524084"/>
                </a:lnTo>
                <a:lnTo>
                  <a:pt x="0" y="1524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5107" y="5336948"/>
            <a:ext cx="1527228" cy="1474470"/>
          </a:xfrm>
          <a:custGeom>
            <a:avLst/>
            <a:gdLst/>
            <a:ahLst/>
            <a:cxnLst/>
            <a:rect l="l" t="t" r="r" b="b"/>
            <a:pathLst>
              <a:path w="1527228" h="1474470">
                <a:moveTo>
                  <a:pt x="0" y="0"/>
                </a:moveTo>
                <a:lnTo>
                  <a:pt x="1527228" y="0"/>
                </a:lnTo>
                <a:lnTo>
                  <a:pt x="1527228" y="1474470"/>
                </a:lnTo>
                <a:lnTo>
                  <a:pt x="0" y="1474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07470" y="7794398"/>
            <a:ext cx="1604865" cy="1474470"/>
          </a:xfrm>
          <a:custGeom>
            <a:avLst/>
            <a:gdLst/>
            <a:ahLst/>
            <a:cxnLst/>
            <a:rect l="l" t="t" r="r" b="b"/>
            <a:pathLst>
              <a:path w="1604865" h="1474470">
                <a:moveTo>
                  <a:pt x="0" y="0"/>
                </a:moveTo>
                <a:lnTo>
                  <a:pt x="1604865" y="0"/>
                </a:lnTo>
                <a:lnTo>
                  <a:pt x="1604865" y="1474469"/>
                </a:lnTo>
                <a:lnTo>
                  <a:pt x="0" y="1474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78202" y="7722008"/>
            <a:ext cx="8553230" cy="6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endParaRPr lang="en-US" sz="4000" dirty="0">
              <a:solidFill>
                <a:srgbClr val="FF0000"/>
              </a:solidFill>
              <a:latin typeface="Aileron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F1A361-4194-AFA4-8BBE-1BB72D462455}"/>
              </a:ext>
            </a:extLst>
          </p:cNvPr>
          <p:cNvSpPr/>
          <p:nvPr/>
        </p:nvSpPr>
        <p:spPr>
          <a:xfrm>
            <a:off x="5869655" y="2802100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Teachable Machine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3D323A-EF04-55DB-8874-4AA37301AA79}"/>
              </a:ext>
            </a:extLst>
          </p:cNvPr>
          <p:cNvSpPr/>
          <p:nvPr/>
        </p:nvSpPr>
        <p:spPr>
          <a:xfrm>
            <a:off x="5869655" y="5246722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     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702DB1-1BD4-20AE-DD9A-6D801F3C3798}"/>
              </a:ext>
            </a:extLst>
          </p:cNvPr>
          <p:cNvSpPr/>
          <p:nvPr/>
        </p:nvSpPr>
        <p:spPr>
          <a:xfrm>
            <a:off x="5888705" y="7691344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thân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1FF568-E6F8-EFA6-30B9-C1E137F4E2C2}"/>
              </a:ext>
            </a:extLst>
          </p:cNvPr>
          <p:cNvSpPr/>
          <p:nvPr/>
        </p:nvSpPr>
        <p:spPr>
          <a:xfrm>
            <a:off x="650543" y="4851871"/>
            <a:ext cx="4670046" cy="20081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028700" y="368648"/>
            <a:ext cx="6204746" cy="1969942"/>
            <a:chOff x="0" y="0"/>
            <a:chExt cx="8272994" cy="2626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16375" y="3594214"/>
            <a:ext cx="11160427" cy="5060822"/>
            <a:chOff x="4470854" y="1197927"/>
            <a:chExt cx="14355438" cy="6280340"/>
          </a:xfrm>
        </p:grpSpPr>
        <p:sp>
          <p:nvSpPr>
            <p:cNvPr id="6" name="Freeform 6"/>
            <p:cNvSpPr/>
            <p:nvPr/>
          </p:nvSpPr>
          <p:spPr>
            <a:xfrm>
              <a:off x="6667790" y="1197927"/>
              <a:ext cx="1954907" cy="2798057"/>
            </a:xfrm>
            <a:custGeom>
              <a:avLst/>
              <a:gdLst/>
              <a:ahLst/>
              <a:cxnLst/>
              <a:rect l="l" t="t" r="r" b="b"/>
              <a:pathLst>
                <a:path w="2490107" h="3511689">
                  <a:moveTo>
                    <a:pt x="0" y="0"/>
                  </a:moveTo>
                  <a:lnTo>
                    <a:pt x="2490107" y="0"/>
                  </a:lnTo>
                  <a:lnTo>
                    <a:pt x="2490107" y="3511689"/>
                  </a:lnTo>
                  <a:lnTo>
                    <a:pt x="0" y="3511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95256" y="2906109"/>
              <a:ext cx="2697150" cy="2276033"/>
            </a:xfrm>
            <a:custGeom>
              <a:avLst/>
              <a:gdLst/>
              <a:ahLst/>
              <a:cxnLst/>
              <a:rect l="l" t="t" r="r" b="b"/>
              <a:pathLst>
                <a:path w="3053568" h="2748211">
                  <a:moveTo>
                    <a:pt x="0" y="0"/>
                  </a:moveTo>
                  <a:lnTo>
                    <a:pt x="3053568" y="0"/>
                  </a:lnTo>
                  <a:lnTo>
                    <a:pt x="3053568" y="2748212"/>
                  </a:lnTo>
                  <a:lnTo>
                    <a:pt x="0" y="274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607547" y="3037522"/>
              <a:ext cx="4218745" cy="1908532"/>
            </a:xfrm>
            <a:custGeom>
              <a:avLst/>
              <a:gdLst/>
              <a:ahLst/>
              <a:cxnLst/>
              <a:rect l="l" t="t" r="r" b="b"/>
              <a:pathLst>
                <a:path w="4218745" h="1908532">
                  <a:moveTo>
                    <a:pt x="0" y="0"/>
                  </a:moveTo>
                  <a:lnTo>
                    <a:pt x="4218745" y="0"/>
                  </a:lnTo>
                  <a:lnTo>
                    <a:pt x="4218745" y="1908532"/>
                  </a:lnTo>
                  <a:lnTo>
                    <a:pt x="0" y="190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85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470854" y="3466817"/>
              <a:ext cx="1044704" cy="1049940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5" y="0"/>
                  </a:lnTo>
                  <a:lnTo>
                    <a:pt x="1044705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744178" y="3479713"/>
              <a:ext cx="1044704" cy="1049939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4" y="0"/>
                  </a:lnTo>
                  <a:lnTo>
                    <a:pt x="1044704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899591" y="4202335"/>
              <a:ext cx="3410001" cy="3275932"/>
            </a:xfrm>
            <a:custGeom>
              <a:avLst/>
              <a:gdLst/>
              <a:ahLst/>
              <a:cxnLst/>
              <a:rect l="l" t="t" r="r" b="b"/>
              <a:pathLst>
                <a:path w="3993649" h="3993649">
                  <a:moveTo>
                    <a:pt x="0" y="0"/>
                  </a:moveTo>
                  <a:lnTo>
                    <a:pt x="3993649" y="0"/>
                  </a:lnTo>
                  <a:lnTo>
                    <a:pt x="3993649" y="3993649"/>
                  </a:lnTo>
                  <a:lnTo>
                    <a:pt x="0" y="399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F86033-DCE5-5B4F-7B22-20B625D0A097}"/>
              </a:ext>
            </a:extLst>
          </p:cNvPr>
          <p:cNvSpPr/>
          <p:nvPr/>
        </p:nvSpPr>
        <p:spPr>
          <a:xfrm>
            <a:off x="650543" y="4776029"/>
            <a:ext cx="5037636" cy="2478391"/>
          </a:xfrm>
          <a:prstGeom prst="roundRect">
            <a:avLst>
              <a:gd name="adj" fmla="val 242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Teachable</a:t>
            </a:r>
          </a:p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Machine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C9D16A-5D30-669D-CB93-97C89D34488F}"/>
              </a:ext>
            </a:extLst>
          </p:cNvPr>
          <p:cNvSpPr/>
          <p:nvPr/>
        </p:nvSpPr>
        <p:spPr>
          <a:xfrm>
            <a:off x="6744226" y="3306135"/>
            <a:ext cx="4670046" cy="20081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663503" y="445476"/>
            <a:ext cx="1750167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7078" y="2781700"/>
            <a:ext cx="3860330" cy="3057036"/>
            <a:chOff x="0" y="-105880"/>
            <a:chExt cx="1016712" cy="8051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3131"/>
            </a:solidFill>
            <a:ln w="57150">
              <a:solidFill>
                <a:schemeClr val="tx1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0588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Image Project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42651" y="724623"/>
            <a:ext cx="9173143" cy="1146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6901" y="803454"/>
            <a:ext cx="1563369" cy="106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</a:pPr>
            <a:r>
              <a:rPr lang="en-US" sz="5935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63511" y="2781695"/>
            <a:ext cx="3860330" cy="3057041"/>
            <a:chOff x="0" y="-105881"/>
            <a:chExt cx="1016712" cy="805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DE59"/>
            </a:solidFill>
            <a:ln w="57150">
              <a:solidFill>
                <a:schemeClr val="tx1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5881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Pose</a:t>
              </a:r>
            </a:p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Project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49084" y="6505336"/>
            <a:ext cx="3860330" cy="3057041"/>
            <a:chOff x="48407" y="-109957"/>
            <a:chExt cx="1016712" cy="805149"/>
          </a:xfrm>
        </p:grpSpPr>
        <p:sp>
          <p:nvSpPr>
            <p:cNvPr id="14" name="Freeform 14"/>
            <p:cNvSpPr/>
            <p:nvPr/>
          </p:nvSpPr>
          <p:spPr>
            <a:xfrm>
              <a:off x="48407" y="17995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00BF63"/>
            </a:solidFill>
            <a:ln w="57150">
              <a:solidFill>
                <a:schemeClr val="tx1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48407" y="-109957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Audio Project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143998" y="5327647"/>
            <a:ext cx="2" cy="1663505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4657408" y="4422913"/>
            <a:ext cx="2086818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414272" y="4422913"/>
            <a:ext cx="204923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8771C0-7F5D-BAF0-16FB-C3A6C3AAABC3}"/>
              </a:ext>
            </a:extLst>
          </p:cNvPr>
          <p:cNvSpPr/>
          <p:nvPr/>
        </p:nvSpPr>
        <p:spPr>
          <a:xfrm>
            <a:off x="6744226" y="3292786"/>
            <a:ext cx="5037636" cy="2478391"/>
          </a:xfrm>
          <a:prstGeom prst="roundRect">
            <a:avLst>
              <a:gd name="adj" fmla="val 242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Teachable</a:t>
            </a:r>
          </a:p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Machine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874" y="2956975"/>
            <a:ext cx="8445751" cy="4551118"/>
          </a:xfrm>
          <a:custGeom>
            <a:avLst/>
            <a:gdLst/>
            <a:ahLst/>
            <a:cxnLst/>
            <a:rect l="l" t="t" r="r" b="b"/>
            <a:pathLst>
              <a:path w="8445751" h="4551118">
                <a:moveTo>
                  <a:pt x="0" y="0"/>
                </a:moveTo>
                <a:lnTo>
                  <a:pt x="8445751" y="0"/>
                </a:lnTo>
                <a:lnTo>
                  <a:pt x="8445751" y="4551118"/>
                </a:lnTo>
                <a:lnTo>
                  <a:pt x="0" y="455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6" r="-1696" b="-7876"/>
            </a:stretch>
          </a:blipFill>
          <a:ln w="28575">
            <a:solidFill>
              <a:schemeClr val="tx1"/>
            </a:solidFill>
            <a:prstDash val="solid"/>
          </a:ln>
        </p:spPr>
      </p:sp>
      <p:sp>
        <p:nvSpPr>
          <p:cNvPr id="3" name="Freeform 3"/>
          <p:cNvSpPr/>
          <p:nvPr/>
        </p:nvSpPr>
        <p:spPr>
          <a:xfrm>
            <a:off x="9483229" y="2999507"/>
            <a:ext cx="8552940" cy="4508587"/>
          </a:xfrm>
          <a:custGeom>
            <a:avLst/>
            <a:gdLst/>
            <a:ahLst/>
            <a:cxnLst/>
            <a:rect l="l" t="t" r="r" b="b"/>
            <a:pathLst>
              <a:path w="8552940" h="4508587">
                <a:moveTo>
                  <a:pt x="0" y="0"/>
                </a:moveTo>
                <a:lnTo>
                  <a:pt x="8552940" y="0"/>
                </a:lnTo>
                <a:lnTo>
                  <a:pt x="8552940" y="4508586"/>
                </a:lnTo>
                <a:lnTo>
                  <a:pt x="0" y="450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" r="-3315" b="-10520"/>
            </a:stretch>
          </a:blipFill>
          <a:ln w="28575">
            <a:solidFill>
              <a:schemeClr val="tx1"/>
            </a:solidFill>
          </a:ln>
        </p:spPr>
      </p:sp>
      <p:sp>
        <p:nvSpPr>
          <p:cNvPr id="4" name="Freeform 4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Image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500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959551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Audio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8EC16-443F-8A38-F762-FB0A9D03702E}"/>
              </a:ext>
            </a:extLst>
          </p:cNvPr>
          <p:cNvSpPr txBox="1"/>
          <p:nvPr/>
        </p:nvSpPr>
        <p:spPr>
          <a:xfrm>
            <a:off x="6880860" y="524192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Audio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511</Words>
  <Application>Microsoft Office PowerPoint</Application>
  <PresentationFormat>Custom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Bold</vt:lpstr>
      <vt:lpstr>Aileron</vt:lpstr>
      <vt:lpstr>Calibri</vt:lpstr>
      <vt:lpstr>Poppins Bold Italics</vt:lpstr>
      <vt:lpstr>Aileron Bold</vt:lpstr>
      <vt:lpstr>Segoe UI</vt:lpstr>
      <vt:lpstr>Aristotelica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Báo Cáo CSN</dc:title>
  <cp:lastModifiedBy>Le Truc Tin</cp:lastModifiedBy>
  <cp:revision>13</cp:revision>
  <dcterms:created xsi:type="dcterms:W3CDTF">2006-08-16T00:00:00Z</dcterms:created>
  <dcterms:modified xsi:type="dcterms:W3CDTF">2024-01-19T15:47:40Z</dcterms:modified>
  <dc:identifier>DAF5r_o09gw</dc:identifier>
</cp:coreProperties>
</file>